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8" autoAdjust="0"/>
    <p:restoredTop sz="94660"/>
  </p:normalViewPr>
  <p:slideViewPr>
    <p:cSldViewPr>
      <p:cViewPr varScale="1">
        <p:scale>
          <a:sx n="59" d="100"/>
          <a:sy n="59" d="100"/>
        </p:scale>
        <p:origin x="5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3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Leden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Oprava těsnění</c:v>
                </c:pt>
                <c:pt idx="1">
                  <c:v>Úklid na stole</c:v>
                </c:pt>
                <c:pt idx="2">
                  <c:v>Mytí hrníčků</c:v>
                </c:pt>
                <c:pt idx="3">
                  <c:v>Zasouvání židle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25</c:v>
                </c:pt>
                <c:pt idx="1">
                  <c:v>45</c:v>
                </c:pt>
                <c:pt idx="2">
                  <c:v>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6-4254-8383-58ED067F174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Únor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Oprava těsnění</c:v>
                </c:pt>
                <c:pt idx="1">
                  <c:v>Úklid na stole</c:v>
                </c:pt>
                <c:pt idx="2">
                  <c:v>Mytí hrníčků</c:v>
                </c:pt>
                <c:pt idx="3">
                  <c:v>Zasouvání židle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33</c:v>
                </c:pt>
                <c:pt idx="1">
                  <c:v>44</c:v>
                </c:pt>
                <c:pt idx="2">
                  <c:v>11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B6-4254-8383-58ED067F174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Březen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Oprava těsnění</c:v>
                </c:pt>
                <c:pt idx="1">
                  <c:v>Úklid na stole</c:v>
                </c:pt>
                <c:pt idx="2">
                  <c:v>Mytí hrníčků</c:v>
                </c:pt>
                <c:pt idx="3">
                  <c:v>Zasouvání židle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29</c:v>
                </c:pt>
                <c:pt idx="1">
                  <c:v>51</c:v>
                </c:pt>
                <c:pt idx="2">
                  <c:v>15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B6-4254-8383-58ED067F1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919504"/>
        <c:axId val="434920680"/>
      </c:barChart>
      <c:catAx>
        <c:axId val="43491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4920680"/>
        <c:crosses val="autoZero"/>
        <c:auto val="1"/>
        <c:lblAlgn val="ctr"/>
        <c:lblOffset val="100"/>
        <c:noMultiLvlLbl val="0"/>
      </c:catAx>
      <c:valAx>
        <c:axId val="434920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4919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B4A2B-7ACD-4682-B820-53EAE7CDFF92}" type="datetimeFigureOut">
              <a:rPr lang="cs-CZ" smtClean="0"/>
              <a:pPr/>
              <a:t>02.06.2021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89BD-FAAC-41C3-B327-F1D3ACC5F9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0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2790-F789-43DD-A5E1-F63623E90B87}" type="datetimeFigureOut">
              <a:rPr lang="cs-CZ" smtClean="0"/>
              <a:pPr/>
              <a:t>02.06.2021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3E225-40D0-43AB-AABB-19B3601AEE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03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Prostor pro poznámky …..</a:t>
            </a:r>
          </a:p>
        </p:txBody>
      </p:sp>
    </p:spTree>
    <p:extLst>
      <p:ext uri="{BB962C8B-B14F-4D97-AF65-F5344CB8AC3E}">
        <p14:creationId xmlns:p14="http://schemas.microsoft.com/office/powerpoint/2010/main" val="154168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65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08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2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751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86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4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A9AA-C814-4C85-9445-EC716EAA3ACA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57F0-6719-43E7-A3F1-7CC23DDC5FA4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9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07E6-FC45-4813-B495-70E1E016E1F8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76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978-3DC9-4790-B474-6B4F61CB4975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91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ED13-0C3D-4EF4-ACC2-1A8918D0AC8A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1E76-81DE-4BFE-AB41-80192A5A381F}" type="datetime1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14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16E4-441E-478D-AEBB-CAD359540365}" type="datetime1">
              <a:rPr lang="cs-CZ" smtClean="0"/>
              <a:t>02.06.2021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92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7A53-C938-4452-A866-C53D3E51DA06}" type="datetime1">
              <a:rPr lang="cs-CZ" smtClean="0"/>
              <a:t>02.06.2021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55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A35C-418D-4BDD-84C8-EBD541CD04F7}" type="datetime1">
              <a:rPr lang="cs-CZ" smtClean="0"/>
              <a:t>02.06.2021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5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CB57-06F2-4F4A-A6E1-B532234FF93B}" type="datetime1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3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8A4B-4B54-4680-9FF1-E32E865875D7}" type="datetime1">
              <a:rPr lang="cs-CZ" smtClean="0"/>
              <a:t>02.06.2021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9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3659-D164-42CF-B461-B6826F04B375}" type="datetime1">
              <a:rPr lang="cs-CZ" smtClean="0"/>
              <a:t>02.06.2021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35E7-6D20-4302-90A9-98F08A9A4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9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Ferda Mravenec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Práce všeho druhu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SEZNAM NABÍZENÝCH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2000240"/>
            <a:ext cx="6229368" cy="4389120"/>
          </a:xfrm>
        </p:spPr>
        <p:txBody>
          <a:bodyPr/>
          <a:lstStyle/>
          <a:p>
            <a:r>
              <a:rPr lang="cs-CZ" b="1" dirty="0"/>
              <a:t>oprava těsnění</a:t>
            </a:r>
            <a:endParaRPr lang="cs-CZ" sz="2200" dirty="0"/>
          </a:p>
          <a:p>
            <a:r>
              <a:rPr lang="cs-CZ" b="1" dirty="0"/>
              <a:t>úklid na stole</a:t>
            </a:r>
            <a:endParaRPr lang="cs-CZ" sz="2200" dirty="0"/>
          </a:p>
          <a:p>
            <a:r>
              <a:rPr lang="cs-CZ" b="1" dirty="0"/>
              <a:t>mytí hrníčků</a:t>
            </a:r>
            <a:endParaRPr lang="cs-CZ" sz="2200" dirty="0"/>
          </a:p>
          <a:p>
            <a:r>
              <a:rPr lang="cs-CZ" b="1" dirty="0"/>
              <a:t>zasouvání židle</a:t>
            </a:r>
            <a:endParaRPr lang="cs-CZ" sz="2200" dirty="0"/>
          </a:p>
          <a:p>
            <a:r>
              <a:rPr lang="cs-CZ" b="1" dirty="0"/>
              <a:t>vynášení koše 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NAŠI ZÁKAZNÍCI</a:t>
            </a:r>
          </a:p>
        </p:txBody>
      </p:sp>
      <p:pic>
        <p:nvPicPr>
          <p:cNvPr id="8" name="Zástupný symbol pro obsah 7" descr="j038486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16710" y="1825625"/>
            <a:ext cx="3510079" cy="435133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dirty="0"/>
              <a:t>Městský úřad Palouček</a:t>
            </a:r>
          </a:p>
          <a:p>
            <a:pPr lvl="0"/>
            <a:r>
              <a:rPr lang="cs-CZ" dirty="0"/>
              <a:t>Hotel Na Pasece</a:t>
            </a:r>
          </a:p>
          <a:p>
            <a:pPr lvl="0"/>
            <a:r>
              <a:rPr lang="cs-CZ" dirty="0"/>
              <a:t>Restaurace U hlemýždě</a:t>
            </a:r>
          </a:p>
          <a:p>
            <a:pPr lvl="0"/>
            <a:r>
              <a:rPr lang="cs-CZ" dirty="0"/>
              <a:t>Firma Cvrček a spol.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CEN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335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538"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  <a:r>
                        <a:rPr lang="cs-CZ" baseline="0" dirty="0"/>
                        <a:t> položky</a:t>
                      </a:r>
                      <a:endParaRPr lang="cs-CZ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Cena za položku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cs-CZ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Oprava těsnění</a:t>
                      </a:r>
                    </a:p>
                  </a:txBody>
                  <a:tcPr marL="42598" marR="425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20 Kč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cs-CZ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Úklid na stole</a:t>
                      </a:r>
                    </a:p>
                  </a:txBody>
                  <a:tcPr marL="42598" marR="425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50 </a:t>
                      </a:r>
                      <a:r>
                        <a:rPr lang="cs-CZ" b="1" baseline="0" dirty="0"/>
                        <a:t>Kč</a:t>
                      </a:r>
                      <a:endParaRPr lang="cs-CZ" b="1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cs-CZ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Mytí hrníčků</a:t>
                      </a:r>
                    </a:p>
                  </a:txBody>
                  <a:tcPr marL="42598" marR="425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 Kč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cs-CZ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Zasouvání židle</a:t>
                      </a:r>
                    </a:p>
                  </a:txBody>
                  <a:tcPr marL="42598" marR="425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 Kč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cs-CZ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Vynášení koše</a:t>
                      </a:r>
                    </a:p>
                  </a:txBody>
                  <a:tcPr marL="42598" marR="425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15 Kč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SLUŽEB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63635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42910" y="2000240"/>
            <a:ext cx="796705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DOUFÁME,</a:t>
            </a:r>
          </a:p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ŽE BUDETE S NAŠIMI</a:t>
            </a:r>
          </a:p>
          <a:p>
            <a:pPr algn="ctr"/>
            <a:r>
              <a:rPr lang="cs-C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SLUŽBAMI SPOKOJENI!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80</Words>
  <Application>Microsoft Office PowerPoint</Application>
  <PresentationFormat>Předvádění na obrazovce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Ferda Mravenec</vt:lpstr>
      <vt:lpstr>SEZNAM NABÍZENÝCH PRACÍ</vt:lpstr>
      <vt:lpstr>NAŠI ZÁKAZNÍCI</vt:lpstr>
      <vt:lpstr>PŘEHLED CEN</vt:lpstr>
      <vt:lpstr>GRAF SLUŽEB</vt:lpstr>
      <vt:lpstr>ORGANIZACE FIRMY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Ferda Mravenec</dc:title>
  <dc:subject>QUIDO</dc:subject>
  <dc:creator>Ing. Lenka Podmolíková</dc:creator>
  <cp:lastModifiedBy>Monika Ko</cp:lastModifiedBy>
  <cp:revision>68</cp:revision>
  <dcterms:created xsi:type="dcterms:W3CDTF">2009-08-16T15:02:02Z</dcterms:created>
  <dcterms:modified xsi:type="dcterms:W3CDTF">2021-06-02T10:18:27Z</dcterms:modified>
</cp:coreProperties>
</file>